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63D2-24D6-400C-9A2C-CB33DF4ECD2E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6BA8-8354-46F0-ABB1-C27782A97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90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C63D2-24D6-400C-9A2C-CB33DF4ECD2E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D6BA8-8354-46F0-ABB1-C27782A97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09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2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8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4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6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8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2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4</a:t>
            </a:r>
            <a:r>
              <a:rPr kumimoji="0" lang="zh-CN" altLang="en-US" b="1" smtClean="0"/>
              <a:t>章    整数规划</a:t>
            </a:r>
            <a:endParaRPr kumimoji="0" lang="zh-CN" altLang="en-US" b="1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1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9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1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97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0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28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76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1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4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8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83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3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85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12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9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4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7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20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0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27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0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8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99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31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5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2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全屏显示(4:3)</PresentationFormat>
  <Paragraphs>2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主题​​</vt:lpstr>
      <vt:lpstr>组合优化理论</vt:lpstr>
      <vt:lpstr>第4章    整数规划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2018-11-27T04:20:23Z</dcterms:created>
  <dcterms:modified xsi:type="dcterms:W3CDTF">2018-11-27T04:20:23Z</dcterms:modified>
</cp:coreProperties>
</file>